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2578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Schematic presentation of a hypothetical sensory-perceptual representation—a so-called fear network, including sensory, cognitive, emotional, and physiological elements. The network represents a casualty's memory of a car accident. The boxes indicate environmental stimuli with the potential to activate the representation.</a:t>
            </a:r>
          </a:p>
          <a:p>
            <a:r>
              <a:rPr lang="en-US" sz="1200" dirty="0"/>
              <a:t>Modified from Ref. 18.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19\f19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4724400" cy="330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19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23</cp:revision>
  <dcterms:created xsi:type="dcterms:W3CDTF">2016-04-01T05:53:55Z</dcterms:created>
  <dcterms:modified xsi:type="dcterms:W3CDTF">2016-05-12T10:46:01Z</dcterms:modified>
</cp:coreProperties>
</file>